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84D-6FE8-44CF-A942-E8FB34813280}" type="datetimeFigureOut">
              <a:rPr lang="hr-HR" smtClean="0"/>
              <a:pPr/>
              <a:t>9.10.2013.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E5CE91-E054-47D2-BA37-6A0B40B2C7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84D-6FE8-44CF-A942-E8FB34813280}" type="datetimeFigureOut">
              <a:rPr lang="hr-HR" smtClean="0"/>
              <a:pPr/>
              <a:t>9.10.2013.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E91-E054-47D2-BA37-6A0B40B2C7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84D-6FE8-44CF-A942-E8FB34813280}" type="datetimeFigureOut">
              <a:rPr lang="hr-HR" smtClean="0"/>
              <a:pPr/>
              <a:t>9.10.2013.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E91-E054-47D2-BA37-6A0B40B2C7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84D-6FE8-44CF-A942-E8FB34813280}" type="datetimeFigureOut">
              <a:rPr lang="hr-HR" smtClean="0"/>
              <a:pPr/>
              <a:t>9.10.2013.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E91-E054-47D2-BA37-6A0B40B2C7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84D-6FE8-44CF-A942-E8FB34813280}" type="datetimeFigureOut">
              <a:rPr lang="hr-HR" smtClean="0"/>
              <a:pPr/>
              <a:t>9.10.2013.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E91-E054-47D2-BA37-6A0B40B2C7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84D-6FE8-44CF-A942-E8FB34813280}" type="datetimeFigureOut">
              <a:rPr lang="hr-HR" smtClean="0"/>
              <a:pPr/>
              <a:t>9.10.2013.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E91-E054-47D2-BA37-6A0B40B2C7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84D-6FE8-44CF-A942-E8FB34813280}" type="datetimeFigureOut">
              <a:rPr lang="hr-HR" smtClean="0"/>
              <a:pPr/>
              <a:t>9.10.2013.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E91-E054-47D2-BA37-6A0B40B2C7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84D-6FE8-44CF-A942-E8FB34813280}" type="datetimeFigureOut">
              <a:rPr lang="hr-HR" smtClean="0"/>
              <a:pPr/>
              <a:t>9.10.2013.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E91-E054-47D2-BA37-6A0B40B2C7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84D-6FE8-44CF-A942-E8FB34813280}" type="datetimeFigureOut">
              <a:rPr lang="hr-HR" smtClean="0"/>
              <a:pPr/>
              <a:t>9.10.2013.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E91-E054-47D2-BA37-6A0B40B2C7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84D-6FE8-44CF-A942-E8FB34813280}" type="datetimeFigureOut">
              <a:rPr lang="hr-HR" smtClean="0"/>
              <a:pPr/>
              <a:t>9.10.2013.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E91-E054-47D2-BA37-6A0B40B2C7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84D-6FE8-44CF-A942-E8FB34813280}" type="datetimeFigureOut">
              <a:rPr lang="hr-HR" smtClean="0"/>
              <a:pPr/>
              <a:t>9.10.2013.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E91-E054-47D2-BA37-6A0B40B2C7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647C84D-6FE8-44CF-A942-E8FB34813280}" type="datetimeFigureOut">
              <a:rPr lang="hr-HR" smtClean="0"/>
              <a:pPr/>
              <a:t>9.10.2013.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AE5CE91-E054-47D2-BA37-6A0B40B2C7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SVJETSKI DAN ZAŠTITE OZONSKOG OMOTAČA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16.09.2013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 rot="16200000">
            <a:off x="7034811" y="4021304"/>
            <a:ext cx="2212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 dirty="0" smtClean="0"/>
              <a:t>GLOBE II. OŠ ČAKOVEC</a:t>
            </a:r>
            <a:endParaRPr lang="hr-HR" sz="1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80000" cy="288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5304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/>
              <a:t>Sačuvajmo našu atmosferu za buduće </a:t>
            </a:r>
            <a:r>
              <a:rPr lang="vi-VN" b="1" dirty="0" smtClean="0"/>
              <a:t>naraštaje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vi-VN" dirty="0" smtClean="0"/>
              <a:t>ovogodišnji slogan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390525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3329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ozonski </a:t>
            </a:r>
            <a:r>
              <a:rPr lang="hr-HR" dirty="0"/>
              <a:t>sloj nije samo </a:t>
            </a:r>
            <a:r>
              <a:rPr lang="hr-HR" dirty="0" smtClean="0"/>
              <a:t>naš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dirty="0"/>
              <a:t>moramo učiniti nešto danas kako bi sačuvali ozonski sloj za one koji će doći poslije </a:t>
            </a:r>
            <a:r>
              <a:rPr lang="hr-HR" dirty="0" smtClean="0"/>
              <a:t>nas</a:t>
            </a:r>
            <a:endParaRPr lang="hr-HR" dirty="0"/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28575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81128"/>
            <a:ext cx="18669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15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vi-VN" dirty="0"/>
              <a:t>Ove se godine obilježava 25. godišnjica Montrealskog protokola,  najuspješnijeg međunarodnog sporazuma u zaštiti okoliša kojeg su ratificirale sve države članice UN-a.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96392"/>
            <a:ext cx="4471797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8949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/>
              <a:t>Danas Montrealski protokol broji 197 zemalja članica, od čega 147 zemalja ima nisku potrošnju tvari koje oštećuju ozonski sloj te zbog toga imaju dulji period za ukidanje potrošnje ovih tvari u odnosu na zemlje s povećanom potrošnjom.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hr-H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36912"/>
            <a:ext cx="3840000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33343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/>
              <a:t>Republika Hrvatska spada u ovu skupinu. Diljem svijeta podsjeća se na čvrstu obvezu zemalja članica Monteralskog protokola o poduzimanju mjera za ukidanjem potrošnje ozonu štetnih tvari.</a:t>
            </a:r>
            <a:endParaRPr lang="hr-HR" dirty="0"/>
          </a:p>
          <a:p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18859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4944"/>
            <a:ext cx="2336604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13288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</TotalTime>
  <Words>118</Words>
  <Application>Microsoft Office PowerPoint</Application>
  <PresentationFormat>Prikaz na zaslonu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Apotekarska</vt:lpstr>
      <vt:lpstr>16.09.2013.</vt:lpstr>
      <vt:lpstr>Sačuvajmo našu atmosferu za buduće naraštaje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16. 09 2013.</dc:title>
  <dc:creator>Zemljopis</dc:creator>
  <cp:lastModifiedBy>Inf_ucionica</cp:lastModifiedBy>
  <cp:revision>4</cp:revision>
  <dcterms:created xsi:type="dcterms:W3CDTF">2013-10-04T08:19:30Z</dcterms:created>
  <dcterms:modified xsi:type="dcterms:W3CDTF">2013-10-09T15:23:13Z</dcterms:modified>
</cp:coreProperties>
</file>