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9" r:id="rId5"/>
    <p:sldId id="260" r:id="rId6"/>
    <p:sldId id="262" r:id="rId7"/>
    <p:sldId id="263" r:id="rId8"/>
    <p:sldId id="264" r:id="rId9"/>
    <p:sldId id="270" r:id="rId10"/>
    <p:sldId id="267" r:id="rId11"/>
    <p:sldId id="268" r:id="rId1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79E5-55FB-4CE4-8D42-FCB6758F4F1D}" type="datetimeFigureOut">
              <a:rPr lang="hr-HR" smtClean="0"/>
              <a:pPr/>
              <a:t>26.5.2012.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F2C5DC7-0891-46DA-A7AA-5135D672E95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79E5-55FB-4CE4-8D42-FCB6758F4F1D}" type="datetimeFigureOut">
              <a:rPr lang="hr-HR" smtClean="0"/>
              <a:pPr/>
              <a:t>26.5.2012.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5DC7-0891-46DA-A7AA-5135D672E95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79E5-55FB-4CE4-8D42-FCB6758F4F1D}" type="datetimeFigureOut">
              <a:rPr lang="hr-HR" smtClean="0"/>
              <a:pPr/>
              <a:t>26.5.2012.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5DC7-0891-46DA-A7AA-5135D672E95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79E5-55FB-4CE4-8D42-FCB6758F4F1D}" type="datetimeFigureOut">
              <a:rPr lang="hr-HR" smtClean="0"/>
              <a:pPr/>
              <a:t>26.5.2012.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5DC7-0891-46DA-A7AA-5135D672E95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79E5-55FB-4CE4-8D42-FCB6758F4F1D}" type="datetimeFigureOut">
              <a:rPr lang="hr-HR" smtClean="0"/>
              <a:pPr/>
              <a:t>26.5.2012.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F2C5DC7-0891-46DA-A7AA-5135D672E95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79E5-55FB-4CE4-8D42-FCB6758F4F1D}" type="datetimeFigureOut">
              <a:rPr lang="hr-HR" smtClean="0"/>
              <a:pPr/>
              <a:t>26.5.2012.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5DC7-0891-46DA-A7AA-5135D672E95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79E5-55FB-4CE4-8D42-FCB6758F4F1D}" type="datetimeFigureOut">
              <a:rPr lang="hr-HR" smtClean="0"/>
              <a:pPr/>
              <a:t>26.5.2012.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5DC7-0891-46DA-A7AA-5135D672E95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79E5-55FB-4CE4-8D42-FCB6758F4F1D}" type="datetimeFigureOut">
              <a:rPr lang="hr-HR" smtClean="0"/>
              <a:pPr/>
              <a:t>26.5.2012.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5DC7-0891-46DA-A7AA-5135D672E95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79E5-55FB-4CE4-8D42-FCB6758F4F1D}" type="datetimeFigureOut">
              <a:rPr lang="hr-HR" smtClean="0"/>
              <a:pPr/>
              <a:t>26.5.2012.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5DC7-0891-46DA-A7AA-5135D672E95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79E5-55FB-4CE4-8D42-FCB6758F4F1D}" type="datetimeFigureOut">
              <a:rPr lang="hr-HR" smtClean="0"/>
              <a:pPr/>
              <a:t>26.5.2012.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5DC7-0891-46DA-A7AA-5135D672E95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79E5-55FB-4CE4-8D42-FCB6758F4F1D}" type="datetimeFigureOut">
              <a:rPr lang="hr-HR" smtClean="0"/>
              <a:pPr/>
              <a:t>26.5.2012.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F2C5DC7-0891-46DA-A7AA-5135D672E95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8A579E5-55FB-4CE4-8D42-FCB6758F4F1D}" type="datetimeFigureOut">
              <a:rPr lang="hr-HR" smtClean="0"/>
              <a:pPr/>
              <a:t>26.5.2012.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F2C5DC7-0891-46DA-A7AA-5135D672E95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-\Desktop\NOVOSEL%20BLA&#381;EKA\London%202012%20Mascots%20Film%20-%20the%20story%20so%20far.mp4" TargetMode="External"/><Relationship Id="rId1" Type="http://schemas.openxmlformats.org/officeDocument/2006/relationships/video" Target="file:///C:\Users\-\Desktop\NOVOSEL%20BLA&#381;EKA\Olympic%20Torch%20Relay%20Day%201%20Highlights%20-%20London%202012.mp4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-\Desktop\NOVOSEL%20BLA&#381;EKA\Olympic%20Torch%20Relay%20Day%201%20Highlights%20-%20London%202012.mp4" TargetMode="External"/><Relationship Id="rId1" Type="http://schemas.openxmlformats.org/officeDocument/2006/relationships/video" Target="file:///C:\Users\-\Desktop\NOVOSEL%20BLA&#381;EKA\London%202012%20Mascots%20Film%20-%20the%20story%20so%20far.mp4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5400" dirty="0" err="1" smtClean="0">
                <a:solidFill>
                  <a:schemeClr val="bg1"/>
                </a:solidFill>
              </a:rPr>
              <a:t>The</a:t>
            </a:r>
            <a:r>
              <a:rPr lang="hr-HR" sz="5400" dirty="0" smtClean="0">
                <a:solidFill>
                  <a:schemeClr val="bg1"/>
                </a:solidFill>
              </a:rPr>
              <a:t> </a:t>
            </a:r>
            <a:r>
              <a:rPr lang="hr-HR" sz="5400" dirty="0" err="1" smtClean="0">
                <a:solidFill>
                  <a:schemeClr val="bg1"/>
                </a:solidFill>
              </a:rPr>
              <a:t>Olympic</a:t>
            </a:r>
            <a:r>
              <a:rPr lang="hr-HR" sz="5400" dirty="0" smtClean="0">
                <a:solidFill>
                  <a:schemeClr val="bg1"/>
                </a:solidFill>
              </a:rPr>
              <a:t> </a:t>
            </a:r>
            <a:r>
              <a:rPr lang="hr-HR" sz="5400" dirty="0" err="1" smtClean="0">
                <a:solidFill>
                  <a:schemeClr val="bg1"/>
                </a:solidFill>
              </a:rPr>
              <a:t>Games</a:t>
            </a:r>
            <a:endParaRPr lang="hr-HR" sz="5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todaynewz.com/wp-content/uploads/2012/01/olympic-games-london-2012-ticke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184713"/>
            <a:ext cx="6408712" cy="34126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9452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2339752" y="260648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 err="1" smtClean="0">
                <a:latin typeface="Aharoni" pitchFamily="2" charset="-79"/>
                <a:cs typeface="Aharoni" pitchFamily="2" charset="-79"/>
              </a:rPr>
              <a:t>Questions</a:t>
            </a:r>
            <a:endParaRPr lang="hr-HR" sz="4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539552" y="1340768"/>
            <a:ext cx="77768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r-HR" sz="3200" dirty="0" err="1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Where</a:t>
            </a:r>
            <a:r>
              <a:rPr lang="hr-HR" sz="32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hr-HR" sz="3200" dirty="0" err="1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will</a:t>
            </a:r>
            <a:r>
              <a:rPr lang="hr-HR" sz="32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hr-HR" sz="3200" dirty="0" err="1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the</a:t>
            </a:r>
            <a:r>
              <a:rPr lang="hr-HR" sz="32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hr-HR" sz="3200" dirty="0" err="1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Olympic</a:t>
            </a:r>
            <a:r>
              <a:rPr lang="hr-HR" sz="32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hr-HR" sz="3200" dirty="0" err="1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Games</a:t>
            </a:r>
            <a:r>
              <a:rPr lang="hr-HR" sz="32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hr-HR" sz="3200" dirty="0" err="1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take</a:t>
            </a:r>
            <a:r>
              <a:rPr lang="hr-HR" sz="32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 place </a:t>
            </a:r>
            <a:r>
              <a:rPr lang="hr-HR" sz="3200" dirty="0" err="1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this</a:t>
            </a:r>
            <a:r>
              <a:rPr lang="hr-HR" sz="32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hr-HR" sz="3200" dirty="0" err="1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year</a:t>
            </a:r>
            <a:r>
              <a:rPr lang="hr-HR" sz="32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3200" dirty="0" err="1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When</a:t>
            </a:r>
            <a:r>
              <a:rPr lang="hr-HR" sz="32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 do </a:t>
            </a:r>
            <a:r>
              <a:rPr lang="hr-HR" sz="3200" dirty="0" err="1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the</a:t>
            </a:r>
            <a:r>
              <a:rPr lang="hr-HR" sz="32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hr-HR" sz="3200" dirty="0" err="1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Games</a:t>
            </a:r>
            <a:r>
              <a:rPr lang="hr-HR" sz="32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 start?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3200" dirty="0" err="1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Name</a:t>
            </a:r>
            <a:r>
              <a:rPr lang="hr-HR" sz="32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 a </a:t>
            </a:r>
            <a:r>
              <a:rPr lang="hr-HR" sz="3200" dirty="0" err="1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few</a:t>
            </a:r>
            <a:r>
              <a:rPr lang="hr-HR" sz="32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hr-HR" sz="3200" dirty="0" err="1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Olympic</a:t>
            </a:r>
            <a:r>
              <a:rPr lang="hr-HR" sz="32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hr-HR" sz="3200" dirty="0" err="1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sports</a:t>
            </a:r>
            <a:r>
              <a:rPr lang="hr-HR" sz="32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!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3200" dirty="0" err="1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Name</a:t>
            </a:r>
            <a:r>
              <a:rPr lang="hr-HR" sz="32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 at </a:t>
            </a:r>
            <a:r>
              <a:rPr lang="hr-HR" sz="3200" dirty="0" err="1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least</a:t>
            </a:r>
            <a:r>
              <a:rPr lang="hr-HR" sz="32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 one </a:t>
            </a:r>
            <a:r>
              <a:rPr lang="hr-HR" sz="3200" dirty="0" err="1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Croatian</a:t>
            </a:r>
            <a:r>
              <a:rPr lang="hr-HR" sz="32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hr-HR" sz="3200" dirty="0" err="1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sportsperson</a:t>
            </a:r>
            <a:r>
              <a:rPr lang="hr-HR" sz="32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hr-HR" sz="3200" dirty="0" err="1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in</a:t>
            </a:r>
            <a:r>
              <a:rPr lang="hr-HR" sz="32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 London!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32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Who are </a:t>
            </a:r>
            <a:r>
              <a:rPr lang="hr-HR" sz="3200" dirty="0" err="1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Wenlock</a:t>
            </a:r>
            <a:r>
              <a:rPr lang="hr-HR" sz="32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hr-HR" sz="3200" dirty="0" err="1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and</a:t>
            </a:r>
            <a:r>
              <a:rPr lang="hr-HR" sz="32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hr-HR" sz="3200" dirty="0" err="1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Mandeville</a:t>
            </a:r>
            <a:r>
              <a:rPr lang="hr-HR" sz="32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?</a:t>
            </a:r>
            <a:endParaRPr lang="hr-HR" sz="3200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7224" y="2000240"/>
            <a:ext cx="7358114" cy="3214710"/>
          </a:xfrm>
        </p:spPr>
        <p:txBody>
          <a:bodyPr>
            <a:normAutofit fontScale="90000"/>
          </a:bodyPr>
          <a:lstStyle/>
          <a:p>
            <a:pPr algn="ctr"/>
            <a:r>
              <a:rPr lang="hr-HR" sz="5400" dirty="0" err="1" smtClean="0"/>
              <a:t>Thank</a:t>
            </a:r>
            <a:r>
              <a:rPr lang="hr-HR" sz="5400" dirty="0" smtClean="0"/>
              <a:t> </a:t>
            </a:r>
            <a:r>
              <a:rPr lang="hr-HR" sz="5400" dirty="0" err="1" smtClean="0"/>
              <a:t>you</a:t>
            </a:r>
            <a:r>
              <a:rPr lang="hr-HR" sz="5400" dirty="0" smtClean="0"/>
              <a:t> for </a:t>
            </a:r>
            <a:r>
              <a:rPr lang="hr-HR" sz="5400" dirty="0" err="1" smtClean="0"/>
              <a:t>your</a:t>
            </a:r>
            <a:r>
              <a:rPr lang="hr-HR" sz="5400" dirty="0" smtClean="0"/>
              <a:t> </a:t>
            </a:r>
            <a:r>
              <a:rPr lang="hr-HR" sz="5400" dirty="0" err="1" smtClean="0"/>
              <a:t>attention</a:t>
            </a:r>
            <a:r>
              <a:rPr lang="hr-HR" sz="5400" dirty="0" smtClean="0"/>
              <a:t>!</a:t>
            </a:r>
            <a:br>
              <a:rPr lang="hr-HR" sz="5400" dirty="0" smtClean="0"/>
            </a:br>
            <a:r>
              <a:rPr lang="hr-HR" sz="5400" dirty="0" smtClean="0"/>
              <a:t/>
            </a:r>
            <a:br>
              <a:rPr lang="hr-HR" sz="5400" dirty="0" smtClean="0"/>
            </a:br>
            <a:r>
              <a:rPr lang="hr-HR" sz="3900" dirty="0" smtClean="0"/>
              <a:t>Tin Novosel </a:t>
            </a:r>
            <a:r>
              <a:rPr lang="hr-HR" sz="3900" dirty="0" err="1" smtClean="0"/>
              <a:t>and</a:t>
            </a:r>
            <a:r>
              <a:rPr lang="hr-HR" sz="3900" dirty="0" smtClean="0"/>
              <a:t> </a:t>
            </a:r>
            <a:r>
              <a:rPr lang="hr-HR" sz="3900" dirty="0" err="1" smtClean="0"/>
              <a:t>Fran</a:t>
            </a:r>
            <a:r>
              <a:rPr lang="hr-HR" sz="3900" dirty="0" smtClean="0"/>
              <a:t> </a:t>
            </a:r>
            <a:r>
              <a:rPr lang="hr-HR" sz="3900" dirty="0" err="1" smtClean="0"/>
              <a:t>Blažeka</a:t>
            </a:r>
            <a:r>
              <a:rPr lang="hr-HR" sz="3900" dirty="0" smtClean="0"/>
              <a:t> for </a:t>
            </a:r>
            <a:r>
              <a:rPr lang="hr-HR" sz="3900" dirty="0" err="1" smtClean="0"/>
              <a:t>the</a:t>
            </a:r>
            <a:r>
              <a:rPr lang="hr-HR" sz="3900" dirty="0" smtClean="0"/>
              <a:t> </a:t>
            </a:r>
            <a:r>
              <a:rPr lang="hr-HR" sz="3900" dirty="0" err="1" smtClean="0"/>
              <a:t>eTwinning</a:t>
            </a:r>
            <a:r>
              <a:rPr lang="hr-HR" sz="3900" dirty="0" smtClean="0"/>
              <a:t> project “London </a:t>
            </a:r>
            <a:r>
              <a:rPr lang="hr-HR" sz="3900" dirty="0" err="1" smtClean="0"/>
              <a:t>Olympics</a:t>
            </a:r>
            <a:r>
              <a:rPr lang="hr-HR" sz="3900" dirty="0" smtClean="0"/>
              <a:t> 2012”, </a:t>
            </a:r>
            <a:r>
              <a:rPr lang="hr-HR" sz="3900" dirty="0" err="1" smtClean="0"/>
              <a:t>May</a:t>
            </a:r>
            <a:r>
              <a:rPr lang="hr-HR" sz="3900" dirty="0" smtClean="0"/>
              <a:t> </a:t>
            </a:r>
            <a:r>
              <a:rPr lang="hr-HR" sz="3900" dirty="0" err="1" smtClean="0"/>
              <a:t>2012</a:t>
            </a:r>
            <a:endParaRPr lang="hr-HR" sz="3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620688"/>
            <a:ext cx="8291264" cy="5399112"/>
          </a:xfrm>
        </p:spPr>
        <p:txBody>
          <a:bodyPr/>
          <a:lstStyle/>
          <a:p>
            <a:r>
              <a:rPr lang="hr-HR" dirty="0" smtClean="0"/>
              <a:t>London</a:t>
            </a:r>
            <a:r>
              <a:rPr lang="en-US" dirty="0"/>
              <a:t> </a:t>
            </a:r>
            <a:r>
              <a:rPr lang="hr-HR" dirty="0" err="1" smtClean="0"/>
              <a:t>will</a:t>
            </a:r>
            <a:r>
              <a:rPr lang="hr-HR" dirty="0" smtClean="0"/>
              <a:t> </a:t>
            </a:r>
            <a:r>
              <a:rPr lang="en-US" dirty="0" smtClean="0"/>
              <a:t>host </a:t>
            </a:r>
            <a:r>
              <a:rPr lang="en-US" dirty="0"/>
              <a:t>the </a:t>
            </a:r>
            <a:r>
              <a:rPr lang="hr-HR" dirty="0" err="1" smtClean="0"/>
              <a:t>Olympic</a:t>
            </a:r>
            <a:r>
              <a:rPr lang="hr-HR" dirty="0" smtClean="0"/>
              <a:t> </a:t>
            </a:r>
            <a:r>
              <a:rPr lang="hr-HR" dirty="0" err="1" smtClean="0"/>
              <a:t>Games</a:t>
            </a:r>
            <a:r>
              <a:rPr lang="hr-HR" dirty="0" smtClean="0"/>
              <a:t> </a:t>
            </a:r>
            <a:r>
              <a:rPr lang="hr-HR" dirty="0" err="1" smtClean="0"/>
              <a:t>this</a:t>
            </a:r>
            <a:r>
              <a:rPr lang="hr-HR" dirty="0" smtClean="0"/>
              <a:t> </a:t>
            </a:r>
            <a:r>
              <a:rPr lang="hr-HR" dirty="0" err="1" smtClean="0"/>
              <a:t>year</a:t>
            </a:r>
            <a:r>
              <a:rPr lang="hr-HR" dirty="0" smtClean="0"/>
              <a:t>.</a:t>
            </a:r>
          </a:p>
          <a:p>
            <a:r>
              <a:rPr lang="en-US" dirty="0"/>
              <a:t>The 2012 Summer Olympics </a:t>
            </a:r>
            <a:r>
              <a:rPr lang="en-US" dirty="0" smtClean="0"/>
              <a:t>are </a:t>
            </a:r>
            <a:r>
              <a:rPr lang="en-US" dirty="0"/>
              <a:t>planned to take place between 27 </a:t>
            </a:r>
            <a:r>
              <a:rPr lang="en-US" dirty="0" smtClean="0"/>
              <a:t>July </a:t>
            </a:r>
            <a:r>
              <a:rPr lang="en-US" dirty="0"/>
              <a:t>2012 and 12 August 2012</a:t>
            </a:r>
            <a:r>
              <a:rPr lang="en-US" dirty="0" smtClean="0"/>
              <a:t>.</a:t>
            </a:r>
            <a:endParaRPr lang="hr-HR" dirty="0" smtClean="0"/>
          </a:p>
          <a:p>
            <a:r>
              <a:rPr lang="en-US" dirty="0" smtClean="0"/>
              <a:t>It </a:t>
            </a:r>
            <a:r>
              <a:rPr lang="en-US" dirty="0"/>
              <a:t>was confirmed in February that Queen Elizabeth II and the Duke of Edinburgh will officially open the games at the opening ceremony.</a:t>
            </a:r>
            <a:endParaRPr lang="hr-HR" dirty="0" smtClean="0"/>
          </a:p>
        </p:txBody>
      </p:sp>
      <p:pic>
        <p:nvPicPr>
          <p:cNvPr id="2052" name="Picture 4" descr="http://images.wikia.com/olympic/images/5/58/Olympic_Ring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24" y="3212976"/>
            <a:ext cx="7620000" cy="36957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6362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8363272" cy="5687144"/>
          </a:xfrm>
        </p:spPr>
        <p:txBody>
          <a:bodyPr/>
          <a:lstStyle/>
          <a:p>
            <a:r>
              <a:rPr lang="hr-HR" dirty="0"/>
              <a:t>B</a:t>
            </a:r>
            <a:r>
              <a:rPr lang="en-US" dirty="0" err="1" smtClean="0"/>
              <a:t>earers</a:t>
            </a:r>
            <a:r>
              <a:rPr lang="en-US" dirty="0" smtClean="0"/>
              <a:t> </a:t>
            </a:r>
            <a:r>
              <a:rPr lang="en-US" dirty="0"/>
              <a:t>of the Olympic torch relay across the </a:t>
            </a:r>
            <a:r>
              <a:rPr lang="en-US" dirty="0" err="1" smtClean="0"/>
              <a:t>Engl</a:t>
            </a:r>
            <a:r>
              <a:rPr lang="hr-HR" dirty="0" err="1" smtClean="0"/>
              <a:t>and</a:t>
            </a:r>
            <a:r>
              <a:rPr lang="en-US" dirty="0"/>
              <a:t> are famous </a:t>
            </a:r>
            <a:r>
              <a:rPr lang="en-US" dirty="0" smtClean="0"/>
              <a:t>people</a:t>
            </a:r>
            <a:r>
              <a:rPr lang="hr-HR" dirty="0" smtClean="0"/>
              <a:t> like </a:t>
            </a:r>
            <a:r>
              <a:rPr lang="hr-HR" dirty="0"/>
              <a:t>David </a:t>
            </a:r>
            <a:r>
              <a:rPr lang="hr-HR" dirty="0" smtClean="0"/>
              <a:t>Beckham and </a:t>
            </a:r>
            <a:r>
              <a:rPr lang="hr-HR" dirty="0" err="1" smtClean="0"/>
              <a:t>Princess</a:t>
            </a:r>
            <a:r>
              <a:rPr lang="hr-HR" dirty="0" smtClean="0"/>
              <a:t> </a:t>
            </a:r>
            <a:r>
              <a:rPr lang="hr-HR" dirty="0" err="1" smtClean="0"/>
              <a:t>Anne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3074" name="Picture 2" descr="Day two of the Torch Rel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72" y="4293096"/>
            <a:ext cx="3985851" cy="22428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ay two of the Torch Rel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72" y="1968260"/>
            <a:ext cx="3985851" cy="22428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barberosgerby.com/uploads/projects/alt_torch_white_cut_we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68260"/>
            <a:ext cx="3712656" cy="4732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5940152" y="1844824"/>
            <a:ext cx="72008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32040" y="147549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Olympic</a:t>
            </a:r>
            <a:r>
              <a:rPr lang="hr-HR" dirty="0" smtClean="0"/>
              <a:t> Torch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211351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lympic Torch Relay Day 1 Highlights - London 2012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London 2012 Mascots Film - the story so far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-4572000" y="-1712913"/>
            <a:ext cx="18288000" cy="10287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972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8291264" cy="4895056"/>
          </a:xfrm>
        </p:spPr>
        <p:txBody>
          <a:bodyPr/>
          <a:lstStyle/>
          <a:p>
            <a:r>
              <a:rPr lang="hr-HR" dirty="0" err="1" smtClean="0"/>
              <a:t>People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Croatia </a:t>
            </a:r>
            <a:r>
              <a:rPr lang="hr-HR" dirty="0" err="1" smtClean="0"/>
              <a:t>expect</a:t>
            </a:r>
            <a:r>
              <a:rPr lang="hr-HR" dirty="0" smtClean="0"/>
              <a:t> a </a:t>
            </a:r>
            <a:r>
              <a:rPr lang="hr-HR" dirty="0" err="1" smtClean="0"/>
              <a:t>lot</a:t>
            </a:r>
            <a:r>
              <a:rPr lang="hr-HR" dirty="0" smtClean="0"/>
              <a:t> </a:t>
            </a:r>
            <a:r>
              <a:rPr lang="hr-HR" dirty="0" err="1" smtClean="0"/>
              <a:t>from</a:t>
            </a:r>
            <a:r>
              <a:rPr lang="hr-HR" dirty="0" smtClean="0"/>
              <a:t> </a:t>
            </a:r>
            <a:r>
              <a:rPr lang="hr-HR" dirty="0" err="1" smtClean="0"/>
              <a:t>sisters</a:t>
            </a:r>
            <a:r>
              <a:rPr lang="hr-HR" dirty="0" smtClean="0"/>
              <a:t> Zaninović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taekwondo</a:t>
            </a:r>
            <a:r>
              <a:rPr lang="hr-HR" dirty="0" smtClean="0"/>
              <a:t>.</a:t>
            </a:r>
          </a:p>
          <a:p>
            <a:endParaRPr lang="hr-HR" dirty="0"/>
          </a:p>
        </p:txBody>
      </p:sp>
      <p:pic>
        <p:nvPicPr>
          <p:cNvPr id="4098" name="Picture 2" descr="http://www.index.hr/images2/ana_zaninovic_lucija_zaninovic_vladimir_dugandzic_cropi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2428868"/>
            <a:ext cx="5472607" cy="36513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9792" y="428604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/>
              <a:t>Croatia in London</a:t>
            </a:r>
            <a:endParaRPr lang="hr-HR" sz="2400" b="1" dirty="0"/>
          </a:p>
        </p:txBody>
      </p:sp>
    </p:spTree>
    <p:extLst>
      <p:ext uri="{BB962C8B-B14F-4D97-AF65-F5344CB8AC3E}">
        <p14:creationId xmlns="" xmlns:p14="http://schemas.microsoft.com/office/powerpoint/2010/main" val="318496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31840" y="-99392"/>
            <a:ext cx="2361456" cy="1143000"/>
          </a:xfrm>
        </p:spPr>
        <p:txBody>
          <a:bodyPr>
            <a:normAutofit/>
          </a:bodyPr>
          <a:lstStyle/>
          <a:p>
            <a:pPr algn="ctr"/>
            <a:r>
              <a:rPr lang="hr-HR" sz="5400" b="1" dirty="0" err="1" smtClean="0"/>
              <a:t>Sports</a:t>
            </a:r>
            <a:endParaRPr lang="hr-HR" sz="5400" b="1" dirty="0"/>
          </a:p>
        </p:txBody>
      </p:sp>
      <p:pic>
        <p:nvPicPr>
          <p:cNvPr id="1026" name="Picture 2" descr="C:\Users\NOVOSEL\Desktop\Untitled.png"/>
          <p:cNvPicPr>
            <a:picLocks noChangeAspect="1" noChangeArrowheads="1"/>
          </p:cNvPicPr>
          <p:nvPr/>
        </p:nvPicPr>
        <p:blipFill>
          <a:blip r:embed="rId2" cstate="print"/>
          <a:srcRect r="61799" b="28462"/>
          <a:stretch>
            <a:fillRect/>
          </a:stretch>
        </p:blipFill>
        <p:spPr bwMode="auto">
          <a:xfrm>
            <a:off x="1403648" y="1052736"/>
            <a:ext cx="5832648" cy="5343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freelogovectors.net/wp-content/uploads/2011/09/london-2012-olympics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4972050" cy="5600701"/>
          </a:xfrm>
          <a:prstGeom prst="rect">
            <a:avLst/>
          </a:prstGeom>
          <a:noFill/>
        </p:spPr>
      </p:pic>
      <p:cxnSp>
        <p:nvCxnSpPr>
          <p:cNvPr id="8" name="Ravni poveznik sa strelicom 7"/>
          <p:cNvCxnSpPr/>
          <p:nvPr/>
        </p:nvCxnSpPr>
        <p:spPr>
          <a:xfrm flipH="1">
            <a:off x="5364088" y="1772816"/>
            <a:ext cx="720080" cy="72008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kstniOkvir 10"/>
          <p:cNvSpPr txBox="1"/>
          <p:nvPr/>
        </p:nvSpPr>
        <p:spPr>
          <a:xfrm>
            <a:off x="6084168" y="1556792"/>
            <a:ext cx="26642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dirty="0" err="1" smtClean="0"/>
              <a:t>The</a:t>
            </a:r>
            <a:r>
              <a:rPr lang="hr-HR" sz="2500" dirty="0" smtClean="0"/>
              <a:t> </a:t>
            </a:r>
            <a:r>
              <a:rPr lang="hr-HR" sz="2500" dirty="0" err="1" smtClean="0"/>
              <a:t>Olympic</a:t>
            </a:r>
            <a:r>
              <a:rPr lang="hr-HR" sz="2500" dirty="0" smtClean="0"/>
              <a:t> logo </a:t>
            </a:r>
            <a:r>
              <a:rPr lang="hr-HR" sz="2500" dirty="0" err="1" smtClean="0"/>
              <a:t>this</a:t>
            </a:r>
            <a:r>
              <a:rPr lang="hr-HR" sz="2500" dirty="0" smtClean="0"/>
              <a:t> </a:t>
            </a:r>
            <a:r>
              <a:rPr lang="hr-HR" sz="2500" dirty="0" err="1" smtClean="0"/>
              <a:t>year</a:t>
            </a:r>
            <a:r>
              <a:rPr lang="hr-HR" sz="2500" dirty="0" smtClean="0"/>
              <a:t>.</a:t>
            </a:r>
            <a:endParaRPr lang="hr-HR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2627784" y="188640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err="1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Olympic</a:t>
            </a:r>
            <a:r>
              <a:rPr lang="hr-HR" sz="36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hr-HR" sz="3600" dirty="0" err="1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mascote</a:t>
            </a:r>
            <a:endParaRPr lang="hr-HR" sz="3600" dirty="0" smtClean="0">
              <a:solidFill>
                <a:srgbClr val="FFC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482" name="Picture 2" descr="http://www.zastavki.com/pictures/1024x768/2012/Sport_London_2012_Olympic_Games_Wenlock_and_Mandeville_033897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5400600" cy="4536504"/>
          </a:xfrm>
          <a:prstGeom prst="rect">
            <a:avLst/>
          </a:prstGeom>
          <a:noFill/>
        </p:spPr>
      </p:pic>
      <p:sp>
        <p:nvSpPr>
          <p:cNvPr id="6" name="TekstniOkvir 5"/>
          <p:cNvSpPr txBox="1"/>
          <p:nvPr/>
        </p:nvSpPr>
        <p:spPr>
          <a:xfrm>
            <a:off x="6372200" y="908720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haroni" pitchFamily="2" charset="-79"/>
                <a:cs typeface="Aharoni" pitchFamily="2" charset="-79"/>
              </a:rPr>
              <a:t>Wenlock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haroni" pitchFamily="2" charset="-79"/>
                <a:cs typeface="Aharoni" pitchFamily="2" charset="-79"/>
              </a:rPr>
              <a:t> and Mandeville are the official </a:t>
            </a:r>
            <a:r>
              <a:rPr lang="hr-HR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haroni" pitchFamily="2" charset="-79"/>
                <a:cs typeface="Aharoni" pitchFamily="2" charset="-79"/>
              </a:rPr>
              <a:t>mascot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haroni" pitchFamily="2" charset="-79"/>
                <a:cs typeface="Aharoni" pitchFamily="2" charset="-79"/>
              </a:rPr>
              <a:t> for the</a:t>
            </a:r>
            <a:r>
              <a:rPr lang="hr-H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haroni" pitchFamily="2" charset="-79"/>
                <a:cs typeface="Aharoni" pitchFamily="2" charset="-79"/>
              </a:rPr>
              <a:t> 2012 </a:t>
            </a:r>
            <a:r>
              <a:rPr lang="hr-HR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haroni" pitchFamily="2" charset="-79"/>
                <a:cs typeface="Aharoni" pitchFamily="2" charset="-79"/>
              </a:rPr>
              <a:t>Summer</a:t>
            </a:r>
            <a:r>
              <a:rPr lang="hr-H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haroni" pitchFamily="2" charset="-79"/>
                <a:cs typeface="Aharoni" pitchFamily="2" charset="-79"/>
              </a:rPr>
              <a:t> </a:t>
            </a:r>
            <a:r>
              <a:rPr lang="hr-HR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haroni" pitchFamily="2" charset="-79"/>
                <a:cs typeface="Aharoni" pitchFamily="2" charset="-79"/>
              </a:rPr>
              <a:t>Olympic</a:t>
            </a:r>
            <a:r>
              <a:rPr lang="hr-H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haroni" pitchFamily="2" charset="-79"/>
                <a:cs typeface="Aharoni" pitchFamily="2" charset="-79"/>
              </a:rPr>
              <a:t>.</a:t>
            </a:r>
            <a:endParaRPr lang="hr-HR" b="1" u="sng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6156176" y="5013176"/>
            <a:ext cx="23042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Wenlock’s</a:t>
            </a:r>
            <a:r>
              <a:rPr lang="en-US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 name is inspired by </a:t>
            </a:r>
            <a:r>
              <a:rPr lang="hr-HR" dirty="0" err="1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Munc</a:t>
            </a:r>
            <a:r>
              <a:rPr lang="hr-HR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hr-HR" dirty="0" err="1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Wenlock</a:t>
            </a:r>
            <a:r>
              <a:rPr lang="en-US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 in </a:t>
            </a:r>
            <a:r>
              <a:rPr lang="en-US" dirty="0" err="1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Shropshire</a:t>
            </a:r>
            <a:r>
              <a:rPr lang="en-US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, England</a:t>
            </a:r>
            <a:r>
              <a:rPr lang="hr-HR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.</a:t>
            </a:r>
          </a:p>
          <a:p>
            <a:endParaRPr lang="en-US" dirty="0"/>
          </a:p>
        </p:txBody>
      </p:sp>
      <p:cxnSp>
        <p:nvCxnSpPr>
          <p:cNvPr id="8" name="Ravni poveznik sa strelicom 7"/>
          <p:cNvCxnSpPr/>
          <p:nvPr/>
        </p:nvCxnSpPr>
        <p:spPr>
          <a:xfrm flipH="1" flipV="1">
            <a:off x="5580112" y="4941168"/>
            <a:ext cx="432048" cy="50405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Pravokutnik 8"/>
          <p:cNvSpPr/>
          <p:nvPr/>
        </p:nvSpPr>
        <p:spPr>
          <a:xfrm>
            <a:off x="251520" y="332657"/>
            <a:ext cx="20162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err="1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Mandeville</a:t>
            </a:r>
            <a:r>
              <a:rPr lang="hr-HR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’s </a:t>
            </a:r>
            <a:r>
              <a:rPr lang="hr-HR" dirty="0" err="1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name</a:t>
            </a:r>
            <a:r>
              <a:rPr lang="hr-HR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hr-HR" dirty="0" err="1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comes</a:t>
            </a:r>
            <a:r>
              <a:rPr lang="hr-HR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hr-HR" dirty="0" err="1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from</a:t>
            </a:r>
            <a:r>
              <a:rPr lang="hr-HR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 Stoke </a:t>
            </a:r>
            <a:r>
              <a:rPr lang="hr-HR" dirty="0" err="1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Mandeville</a:t>
            </a:r>
            <a:r>
              <a:rPr lang="hr-HR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hr-HR" dirty="0" err="1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Hospital</a:t>
            </a:r>
            <a:r>
              <a:rPr lang="hr-HR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hr-HR" dirty="0" err="1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in</a:t>
            </a:r>
            <a:r>
              <a:rPr lang="hr-HR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hr-HR" dirty="0" err="1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Aylesbury</a:t>
            </a:r>
            <a:r>
              <a:rPr lang="hr-HR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.</a:t>
            </a:r>
            <a:endParaRPr lang="hr-HR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11" name="Ravni poveznik sa strelicom 10"/>
          <p:cNvCxnSpPr/>
          <p:nvPr/>
        </p:nvCxnSpPr>
        <p:spPr>
          <a:xfrm>
            <a:off x="1331640" y="2132856"/>
            <a:ext cx="504056" cy="792088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ndon 2012 Mascots Film - the story so far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lympic Torch Relay Day 1 Highlights - London 2012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-4572000" y="-1712913"/>
            <a:ext cx="18288000" cy="10287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97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167</TotalTime>
  <Words>113</Words>
  <Application>Microsoft Office PowerPoint</Application>
  <PresentationFormat>On-screen Show (4:3)</PresentationFormat>
  <Paragraphs>21</Paragraphs>
  <Slides>11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Equity</vt:lpstr>
      <vt:lpstr>The Olympic Games</vt:lpstr>
      <vt:lpstr>Slide 2</vt:lpstr>
      <vt:lpstr>Slide 3</vt:lpstr>
      <vt:lpstr>Slide 4</vt:lpstr>
      <vt:lpstr>Slide 5</vt:lpstr>
      <vt:lpstr>Sports</vt:lpstr>
      <vt:lpstr>Slide 7</vt:lpstr>
      <vt:lpstr>Slide 8</vt:lpstr>
      <vt:lpstr>Slide 9</vt:lpstr>
      <vt:lpstr>Slide 10</vt:lpstr>
      <vt:lpstr>Thank you for your attention!  Tin Novosel and Fran Blažeka for the eTwinning project “London Olympics 2012”, May 2012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Olympics games</dc:title>
  <dc:creator>Fran</dc:creator>
  <cp:lastModifiedBy>-</cp:lastModifiedBy>
  <cp:revision>22</cp:revision>
  <dcterms:created xsi:type="dcterms:W3CDTF">2012-05-20T16:00:46Z</dcterms:created>
  <dcterms:modified xsi:type="dcterms:W3CDTF">2012-05-26T20:53:28Z</dcterms:modified>
</cp:coreProperties>
</file>