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4" r:id="rId4"/>
    <p:sldId id="305" r:id="rId5"/>
    <p:sldId id="317" r:id="rId6"/>
    <p:sldId id="298" r:id="rId7"/>
    <p:sldId id="315" r:id="rId8"/>
    <p:sldId id="289" r:id="rId9"/>
    <p:sldId id="297" r:id="rId10"/>
    <p:sldId id="293" r:id="rId11"/>
    <p:sldId id="307" r:id="rId12"/>
    <p:sldId id="306" r:id="rId13"/>
    <p:sldId id="300" r:id="rId14"/>
    <p:sldId id="290" r:id="rId15"/>
    <p:sldId id="313" r:id="rId16"/>
    <p:sldId id="291" r:id="rId17"/>
    <p:sldId id="296" r:id="rId18"/>
    <p:sldId id="310" r:id="rId19"/>
    <p:sldId id="314" r:id="rId20"/>
    <p:sldId id="302" r:id="rId21"/>
    <p:sldId id="292" r:id="rId22"/>
    <p:sldId id="309" r:id="rId23"/>
    <p:sldId id="319" r:id="rId24"/>
    <p:sldId id="299" r:id="rId25"/>
    <p:sldId id="308" r:id="rId26"/>
    <p:sldId id="303" r:id="rId27"/>
    <p:sldId id="311" r:id="rId28"/>
    <p:sldId id="316" r:id="rId29"/>
    <p:sldId id="288" r:id="rId30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11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3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04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3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432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13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937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871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21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39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3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5E79-7831-4D3C-B798-B5B33F621DDF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3E78-FFBE-4AC1-97CD-F881B06D11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902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690112"/>
            <a:ext cx="12192000" cy="3830129"/>
          </a:xfrm>
        </p:spPr>
        <p:txBody>
          <a:bodyPr>
            <a:normAutofit/>
          </a:bodyPr>
          <a:lstStyle/>
          <a:p>
            <a:r>
              <a:rPr lang="hr-HR" sz="6700" b="1" dirty="0" err="1" smtClean="0">
                <a:solidFill>
                  <a:srgbClr val="FFC000"/>
                </a:solidFill>
              </a:rPr>
              <a:t>RoboGames</a:t>
            </a:r>
            <a:r>
              <a:rPr lang="hr-HR" sz="6700" b="1" dirty="0" smtClean="0">
                <a:solidFill>
                  <a:srgbClr val="FFC000"/>
                </a:solidFill>
              </a:rPr>
              <a:t> 2016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5300" b="1" dirty="0" smtClean="0">
                <a:solidFill>
                  <a:srgbClr val="00B0F0"/>
                </a:solidFill>
              </a:rPr>
              <a:t>Prezentacija robotike u II. OŠ Čakovec povodom Europskog tjedna programiranja</a:t>
            </a:r>
            <a:endParaRPr lang="hr-HR" sz="5300" b="1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32627" y="5391509"/>
            <a:ext cx="9000226" cy="582283"/>
          </a:xfrm>
        </p:spPr>
        <p:txBody>
          <a:bodyPr/>
          <a:lstStyle/>
          <a:p>
            <a:r>
              <a:rPr lang="hr-HR" b="1" dirty="0" smtClean="0"/>
              <a:t>II. OŠ Čakovec, 21. 10. 2016.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8" r="11891"/>
          <a:stretch/>
        </p:blipFill>
        <p:spPr>
          <a:xfrm>
            <a:off x="169653" y="107850"/>
            <a:ext cx="2694317" cy="26267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3778" y="107850"/>
            <a:ext cx="2738942" cy="2091886"/>
          </a:xfrm>
          <a:prstGeom prst="rect">
            <a:avLst/>
          </a:prstGeom>
          <a:noFill/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698"/>
          <a:stretch/>
        </p:blipFill>
        <p:spPr>
          <a:xfrm>
            <a:off x="8744312" y="4594278"/>
            <a:ext cx="3295289" cy="21429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3" y="4628075"/>
            <a:ext cx="2812198" cy="21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10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62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0"/>
            <a:ext cx="9852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6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61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7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35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0"/>
            <a:ext cx="9309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6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02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0"/>
            <a:ext cx="1006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2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85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8" y="0"/>
            <a:ext cx="10055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1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06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0"/>
            <a:ext cx="10850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1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17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38" y="0"/>
            <a:ext cx="9278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4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76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7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90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" y="0"/>
            <a:ext cx="10487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3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15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10183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6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09355_b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r="3276" b="2139"/>
          <a:stretch/>
        </p:blipFill>
        <p:spPr>
          <a:xfrm>
            <a:off x="5810006" y="0"/>
            <a:ext cx="63819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 descr="DSC09341_b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676"/>
          <a:stretch/>
        </p:blipFill>
        <p:spPr>
          <a:xfrm>
            <a:off x="0" y="0"/>
            <a:ext cx="581000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8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08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0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65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8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406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88" y="0"/>
            <a:ext cx="9520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30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0"/>
            <a:ext cx="1006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2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63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1041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5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47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0"/>
            <a:ext cx="9459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2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82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1041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5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98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0"/>
            <a:ext cx="1006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1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39019" y="819509"/>
            <a:ext cx="92216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Prezentaciju organizirali i realizirali:</a:t>
            </a:r>
          </a:p>
          <a:p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b="1" dirty="0" smtClean="0"/>
              <a:t>Robotička grupa </a:t>
            </a:r>
            <a:r>
              <a:rPr lang="hr-HR" sz="2000" dirty="0" smtClean="0"/>
              <a:t>(Borna Birač, Marko </a:t>
            </a:r>
            <a:r>
              <a:rPr lang="hr-HR" sz="2000" dirty="0" err="1" smtClean="0"/>
              <a:t>Mihoci</a:t>
            </a:r>
            <a:r>
              <a:rPr lang="hr-HR" sz="2000" dirty="0" smtClean="0"/>
              <a:t>, Jakov Novak, </a:t>
            </a:r>
            <a:r>
              <a:rPr lang="hr-HR" sz="2000" dirty="0" err="1" smtClean="0"/>
              <a:t>Fran</a:t>
            </a:r>
            <a:r>
              <a:rPr lang="hr-HR" sz="2000" dirty="0" smtClean="0"/>
              <a:t> </a:t>
            </a:r>
            <a:r>
              <a:rPr lang="hr-HR" sz="2000" dirty="0" err="1" smtClean="0"/>
              <a:t>Železnjak</a:t>
            </a:r>
            <a:r>
              <a:rPr lang="hr-HR" sz="2000" dirty="0" smtClean="0"/>
              <a:t>, Hrvoje </a:t>
            </a:r>
            <a:r>
              <a:rPr lang="hr-HR" sz="2000" dirty="0" err="1" smtClean="0"/>
              <a:t>Vurušić</a:t>
            </a:r>
            <a:r>
              <a:rPr lang="hr-HR" sz="2000" dirty="0" smtClean="0"/>
              <a:t>, Luka </a:t>
            </a:r>
            <a:r>
              <a:rPr lang="hr-HR" sz="2000" dirty="0" err="1" smtClean="0"/>
              <a:t>Tkalčec</a:t>
            </a:r>
            <a:r>
              <a:rPr lang="hr-HR" sz="2000" dirty="0" smtClean="0"/>
              <a:t>, Jakov </a:t>
            </a:r>
            <a:r>
              <a:rPr lang="hr-HR" sz="2000" dirty="0" err="1" smtClean="0"/>
              <a:t>Sanjković</a:t>
            </a:r>
            <a:r>
              <a:rPr lang="hr-HR" sz="2000" dirty="0" smtClean="0"/>
              <a:t> i Luka Lukačević)</a:t>
            </a:r>
            <a:endParaRPr lang="hr-HR" sz="2000" dirty="0" smtClean="0"/>
          </a:p>
          <a:p>
            <a:pPr marL="285750" indent="-285750">
              <a:buFontTx/>
              <a:buChar char="-"/>
            </a:pPr>
            <a:endParaRPr lang="hr-HR" sz="2000" dirty="0" smtClean="0"/>
          </a:p>
          <a:p>
            <a:pPr marL="285750" indent="-285750">
              <a:buFontTx/>
              <a:buChar char="-"/>
            </a:pPr>
            <a:r>
              <a:rPr lang="hr-HR" sz="2000" b="1" dirty="0" err="1" smtClean="0"/>
              <a:t>Fotogrupa</a:t>
            </a:r>
            <a:r>
              <a:rPr lang="hr-HR" sz="2000" b="1" dirty="0" smtClean="0"/>
              <a:t> </a:t>
            </a:r>
            <a:r>
              <a:rPr lang="hr-HR" sz="2000" dirty="0" smtClean="0"/>
              <a:t>(fotografije: Hana Mađar, 8.a)</a:t>
            </a:r>
          </a:p>
          <a:p>
            <a:pPr marL="285750" indent="-285750">
              <a:buFontTx/>
              <a:buChar char="-"/>
            </a:pPr>
            <a:r>
              <a:rPr lang="hr-HR" sz="2000" b="1" dirty="0" smtClean="0"/>
              <a:t>Voditelj robotičke i </a:t>
            </a:r>
            <a:r>
              <a:rPr lang="hr-HR" sz="2000" b="1" dirty="0" err="1" smtClean="0"/>
              <a:t>fotogrupe</a:t>
            </a:r>
            <a:r>
              <a:rPr lang="hr-HR" sz="2000" b="1" dirty="0" smtClean="0"/>
              <a:t> </a:t>
            </a:r>
            <a:r>
              <a:rPr lang="hr-HR" sz="2000" dirty="0" smtClean="0"/>
              <a:t>– učitelj Gordan Bartolić</a:t>
            </a:r>
            <a:r>
              <a:rPr lang="hr-HR" sz="2000" dirty="0" smtClean="0"/>
              <a:t>, prof.</a:t>
            </a:r>
            <a:endParaRPr lang="hr-HR" sz="2000" dirty="0" smtClean="0"/>
          </a:p>
          <a:p>
            <a:pPr marL="285750" indent="-285750">
              <a:buFontTx/>
              <a:buChar char="-"/>
            </a:pPr>
            <a:r>
              <a:rPr lang="hr-HR" sz="2000" b="1" dirty="0" smtClean="0"/>
              <a:t>II. OŠ Čakovec</a:t>
            </a:r>
          </a:p>
          <a:p>
            <a:endParaRPr lang="hr-HR" sz="2000" dirty="0" smtClean="0"/>
          </a:p>
          <a:p>
            <a:endParaRPr lang="hr-HR" sz="2400" dirty="0" smtClean="0"/>
          </a:p>
          <a:p>
            <a:r>
              <a:rPr lang="hr-HR" sz="2400" b="1" dirty="0" smtClean="0"/>
              <a:t>Zahvaljujemo:</a:t>
            </a:r>
          </a:p>
          <a:p>
            <a:endParaRPr lang="hr-HR" sz="2000" dirty="0" smtClean="0"/>
          </a:p>
          <a:p>
            <a:pPr marL="285750" indent="-285750">
              <a:buFontTx/>
              <a:buChar char="-"/>
            </a:pPr>
            <a:r>
              <a:rPr lang="hr-HR" sz="2000" dirty="0" smtClean="0"/>
              <a:t>Ravnatelju škole prof. Vinku Grgiću na velikoj podršci u radu robotičke grupe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Školskom domaru Ivanu Hermanu na izrađenim poligonima i rekvizitima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Svim djelatnicima škole koji su se uključili u organizaciju na bilo koji </a:t>
            </a:r>
            <a:r>
              <a:rPr lang="hr-HR" sz="2000" dirty="0" smtClean="0"/>
              <a:t>način </a:t>
            </a:r>
            <a:r>
              <a:rPr lang="hr-HR" sz="2000" dirty="0" smtClean="0">
                <a:sym typeface="Wingdings" panose="05000000000000000000" pitchFamily="2" charset="2"/>
              </a:rPr>
              <a:t></a:t>
            </a:r>
            <a:endParaRPr lang="hr-HR" sz="2000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355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11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0"/>
            <a:ext cx="66230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DSC09336_b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17" y="0"/>
            <a:ext cx="4500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7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60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8" y="0"/>
            <a:ext cx="8531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8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401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9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21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0"/>
            <a:ext cx="10079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3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93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5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8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99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0"/>
            <a:ext cx="8734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8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318_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0"/>
            <a:ext cx="9874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5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107</Words>
  <Application>Microsoft Office PowerPoint</Application>
  <PresentationFormat>Široki zaslon</PresentationFormat>
  <Paragraphs>18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Tema sustava Office</vt:lpstr>
      <vt:lpstr>RoboGames 2016  Prezentacija robotike u II. OŠ Čakovec povodom Europskog tjedna programiranja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RoboGames 2016  Prezentacija robotike u II. OŠ Čakovec povodom Europskog tjedna programiranja</dc:title>
  <dc:creator>gobartech@outlook.com</dc:creator>
  <cp:lastModifiedBy>PC13</cp:lastModifiedBy>
  <cp:revision>12</cp:revision>
  <dcterms:created xsi:type="dcterms:W3CDTF">2016-10-23T14:23:04Z</dcterms:created>
  <dcterms:modified xsi:type="dcterms:W3CDTF">2016-10-25T09:51:13Z</dcterms:modified>
</cp:coreProperties>
</file>