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7" r:id="rId3"/>
    <p:sldId id="258" r:id="rId4"/>
    <p:sldId id="259" r:id="rId5"/>
    <p:sldId id="260" r:id="rId6"/>
    <p:sldId id="262" r:id="rId7"/>
    <p:sldId id="265" r:id="rId8"/>
    <p:sldId id="261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81C3FF9-488C-4D93-9E2F-C11194610CAD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1E58938-7BCE-48D9-BE70-7279171738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112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3FF9-488C-4D93-9E2F-C11194610CAD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8938-7BCE-48D9-BE70-7279171738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681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81C3FF9-488C-4D93-9E2F-C11194610CAD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1E58938-7BCE-48D9-BE70-7279171738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460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81C3FF9-488C-4D93-9E2F-C11194610CAD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1E58938-7BCE-48D9-BE70-7279171738B3}" type="slidenum">
              <a:rPr lang="hr-HR" smtClean="0"/>
              <a:t>‹#›</a:t>
            </a:fld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713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81C3FF9-488C-4D93-9E2F-C11194610CAD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1E58938-7BCE-48D9-BE70-7279171738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5050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3FF9-488C-4D93-9E2F-C11194610CAD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8938-7BCE-48D9-BE70-7279171738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7068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3FF9-488C-4D93-9E2F-C11194610CAD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8938-7BCE-48D9-BE70-7279171738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5803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3FF9-488C-4D93-9E2F-C11194610CAD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8938-7BCE-48D9-BE70-7279171738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8844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81C3FF9-488C-4D93-9E2F-C11194610CAD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1E58938-7BCE-48D9-BE70-7279171738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975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3FF9-488C-4D93-9E2F-C11194610CAD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8938-7BCE-48D9-BE70-7279171738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9518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81C3FF9-488C-4D93-9E2F-C11194610CAD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1E58938-7BCE-48D9-BE70-7279171738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540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3FF9-488C-4D93-9E2F-C11194610CAD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8938-7BCE-48D9-BE70-7279171738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4199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3FF9-488C-4D93-9E2F-C11194610CAD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8938-7BCE-48D9-BE70-7279171738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800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3FF9-488C-4D93-9E2F-C11194610CAD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8938-7BCE-48D9-BE70-7279171738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2168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3FF9-488C-4D93-9E2F-C11194610CAD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8938-7BCE-48D9-BE70-7279171738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092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3FF9-488C-4D93-9E2F-C11194610CAD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8938-7BCE-48D9-BE70-7279171738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789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C3FF9-488C-4D93-9E2F-C11194610CAD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8938-7BCE-48D9-BE70-7279171738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389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C3FF9-488C-4D93-9E2F-C11194610CAD}" type="datetimeFigureOut">
              <a:rPr lang="hr-HR" smtClean="0"/>
              <a:t>6.5.2016.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8938-7BCE-48D9-BE70-7279171738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5617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camerasite.net/07_Viewfinder_Cameras/Pages/agfa-silette.htm" TargetMode="External"/><Relationship Id="rId2" Type="http://schemas.openxmlformats.org/officeDocument/2006/relationships/hyperlink" Target="http://camerapedia.wikia.com/wiki/Agfa_Silette_LK_Senso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17964" y="1981200"/>
            <a:ext cx="8534400" cy="1647302"/>
          </a:xfrm>
        </p:spPr>
        <p:txBody>
          <a:bodyPr>
            <a:noAutofit/>
          </a:bodyPr>
          <a:lstStyle/>
          <a:p>
            <a:r>
              <a:rPr lang="hr-HR" sz="5400" dirty="0" err="1" smtClean="0"/>
              <a:t>Agfa</a:t>
            </a:r>
            <a:r>
              <a:rPr lang="hr-HR" sz="5400" dirty="0" smtClean="0"/>
              <a:t> </a:t>
            </a:r>
            <a:r>
              <a:rPr lang="hr-HR" sz="5400" dirty="0" err="1" smtClean="0"/>
              <a:t>silette</a:t>
            </a:r>
            <a:r>
              <a:rPr lang="hr-HR" sz="5400" dirty="0" smtClean="0"/>
              <a:t> </a:t>
            </a:r>
            <a:r>
              <a:rPr lang="hr-HR" sz="5400" dirty="0" err="1" smtClean="0"/>
              <a:t>lk</a:t>
            </a:r>
            <a:r>
              <a:rPr lang="hr-HR" sz="5400" dirty="0" smtClean="0"/>
              <a:t> </a:t>
            </a:r>
            <a:r>
              <a:rPr lang="hr-HR" sz="5400" dirty="0" err="1" smtClean="0"/>
              <a:t>sensor</a:t>
            </a:r>
            <a:endParaRPr lang="hr-HR" sz="5400" dirty="0"/>
          </a:p>
        </p:txBody>
      </p:sp>
    </p:spTree>
    <p:extLst>
      <p:ext uri="{BB962C8B-B14F-4D97-AF65-F5344CB8AC3E}">
        <p14:creationId xmlns:p14="http://schemas.microsoft.com/office/powerpoint/2010/main" val="64431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6134" y="764373"/>
            <a:ext cx="10740066" cy="1293028"/>
          </a:xfrm>
        </p:spPr>
        <p:txBody>
          <a:bodyPr/>
          <a:lstStyle/>
          <a:p>
            <a:pPr algn="ctr"/>
            <a:r>
              <a:rPr lang="hr-HR" dirty="0" err="1" smtClean="0"/>
              <a:t>Agfa</a:t>
            </a:r>
            <a:r>
              <a:rPr lang="hr-HR" dirty="0" smtClean="0"/>
              <a:t> </a:t>
            </a:r>
            <a:r>
              <a:rPr lang="hr-HR" dirty="0" err="1" smtClean="0"/>
              <a:t>silette</a:t>
            </a:r>
            <a:r>
              <a:rPr lang="hr-HR" dirty="0" smtClean="0"/>
              <a:t> </a:t>
            </a:r>
            <a:r>
              <a:rPr lang="hr-HR" dirty="0" err="1" smtClean="0"/>
              <a:t>lk</a:t>
            </a:r>
            <a:r>
              <a:rPr lang="hr-HR" dirty="0" smtClean="0"/>
              <a:t> </a:t>
            </a:r>
            <a:r>
              <a:rPr lang="hr-HR" dirty="0" err="1" smtClean="0"/>
              <a:t>sensor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34" y="2193925"/>
            <a:ext cx="5173331" cy="4024313"/>
          </a:xfrm>
        </p:spPr>
      </p:pic>
      <p:sp>
        <p:nvSpPr>
          <p:cNvPr id="9" name="Rezervirano mjesto sadržaja 8"/>
          <p:cNvSpPr>
            <a:spLocks noGrp="1"/>
          </p:cNvSpPr>
          <p:nvPr>
            <p:ph sz="half" idx="2"/>
          </p:nvPr>
        </p:nvSpPr>
        <p:spPr>
          <a:xfrm>
            <a:off x="6172200" y="3560618"/>
            <a:ext cx="5334000" cy="2658066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Silette</a:t>
            </a:r>
            <a:r>
              <a:rPr lang="en-US" dirty="0"/>
              <a:t> LK differs from the </a:t>
            </a:r>
            <a:r>
              <a:rPr lang="en-US" dirty="0" err="1"/>
              <a:t>Silette</a:t>
            </a:r>
            <a:r>
              <a:rPr lang="en-US" dirty="0"/>
              <a:t> L by a coupled light meter and a shorter exposure time of 1/250 sec, but had the same lens.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2943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08000" y="3549073"/>
            <a:ext cx="5334000" cy="2644211"/>
          </a:xfrm>
        </p:spPr>
        <p:txBody>
          <a:bodyPr/>
          <a:lstStyle/>
          <a:p>
            <a:r>
              <a:rPr lang="en-US" dirty="0"/>
              <a:t>Agfa </a:t>
            </a:r>
            <a:r>
              <a:rPr lang="en-US" dirty="0" err="1"/>
              <a:t>Silette</a:t>
            </a:r>
            <a:r>
              <a:rPr lang="en-US" dirty="0"/>
              <a:t> LK Sensor is a 35mm film viewfinder camera made by Agfa, Germany and introduced in 1969.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299856"/>
            <a:ext cx="5683138" cy="3722322"/>
          </a:xfrm>
        </p:spPr>
      </p:pic>
    </p:spTree>
    <p:extLst>
      <p:ext uri="{BB962C8B-B14F-4D97-AF65-F5344CB8AC3E}">
        <p14:creationId xmlns:p14="http://schemas.microsoft.com/office/powerpoint/2010/main" val="11155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hr-HR" b="1" dirty="0" err="1"/>
              <a:t>Silette</a:t>
            </a:r>
            <a:r>
              <a:rPr lang="hr-HR" b="1" dirty="0"/>
              <a:t> LK </a:t>
            </a:r>
            <a:r>
              <a:rPr lang="hr-HR" b="1" dirty="0" err="1"/>
              <a:t>Sensor</a:t>
            </a:r>
            <a:endParaRPr lang="hr-HR" b="1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23890"/>
            <a:ext cx="5334000" cy="3964383"/>
          </a:xfrm>
        </p:spPr>
      </p:pic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3532909"/>
            <a:ext cx="5334000" cy="2685775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Silette</a:t>
            </a:r>
            <a:r>
              <a:rPr lang="en-US" dirty="0"/>
              <a:t> LK sensor corresponded extensively Optima 200 Sensor, was a camera with manual exposure.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6447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44946" y="2593144"/>
            <a:ext cx="5030354" cy="35297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Plastic </a:t>
            </a:r>
            <a:r>
              <a:rPr lang="en-US" dirty="0"/>
              <a:t>body, metal chrome finished top and bottom plates and a black leatherette covering.</a:t>
            </a:r>
          </a:p>
          <a:p>
            <a:r>
              <a:rPr lang="en-US" dirty="0"/>
              <a:t>Red "Sensor" shutter release button is the distinctive mark of Agfa cameras in the seventies</a:t>
            </a:r>
            <a:r>
              <a:rPr lang="en-US" dirty="0" smtClean="0"/>
              <a:t>.</a:t>
            </a:r>
            <a:endParaRPr lang="hr-HR" dirty="0" smtClean="0"/>
          </a:p>
          <a:p>
            <a:r>
              <a:rPr lang="en-US" dirty="0"/>
              <a:t>It was probably the shortest and softest shutter release pressure in its time.  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546" y="2497352"/>
            <a:ext cx="6029775" cy="3721332"/>
          </a:xfrm>
        </p:spPr>
      </p:pic>
    </p:spTree>
    <p:extLst>
      <p:ext uri="{BB962C8B-B14F-4D97-AF65-F5344CB8AC3E}">
        <p14:creationId xmlns:p14="http://schemas.microsoft.com/office/powerpoint/2010/main" val="370671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zervirano mjesto sadržaja 8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2" y="236122"/>
            <a:ext cx="4577297" cy="3432973"/>
          </a:xfrm>
        </p:spPr>
      </p:pic>
      <p:pic>
        <p:nvPicPr>
          <p:cNvPr id="10" name="Rezervirano mjesto sadržaja 9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489" y="165966"/>
            <a:ext cx="5334000" cy="2557462"/>
          </a:xfr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4631" y="2793584"/>
            <a:ext cx="4535733" cy="398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4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/>
          <a:lstStyle/>
          <a:p>
            <a:pPr algn="ctr"/>
            <a:r>
              <a:rPr lang="hr-HR" dirty="0" smtClean="0"/>
              <a:t>SOURCES: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800" y="2194560"/>
            <a:ext cx="11506200" cy="4024125"/>
          </a:xfrm>
        </p:spPr>
        <p:txBody>
          <a:bodyPr/>
          <a:lstStyle/>
          <a:p>
            <a:pPr marL="0" indent="0">
              <a:buNone/>
            </a:pPr>
            <a:r>
              <a:rPr lang="hr-HR" dirty="0">
                <a:hlinkClick r:id="rId2"/>
              </a:rPr>
              <a:t>http://</a:t>
            </a:r>
            <a:r>
              <a:rPr lang="hr-HR" dirty="0" smtClean="0">
                <a:hlinkClick r:id="rId2"/>
              </a:rPr>
              <a:t>camerapedia.wikia.com/wiki/Agfa_Silette_LK_Sensor</a:t>
            </a:r>
            <a:endParaRPr lang="hr-HR" dirty="0" smtClean="0"/>
          </a:p>
          <a:p>
            <a:pPr marL="0" indent="0">
              <a:buNone/>
            </a:pPr>
            <a:r>
              <a:rPr lang="hr-HR" dirty="0">
                <a:hlinkClick r:id="rId3"/>
              </a:rPr>
              <a:t>http://</a:t>
            </a:r>
            <a:r>
              <a:rPr lang="hr-HR" dirty="0" smtClean="0">
                <a:hlinkClick r:id="rId3"/>
              </a:rPr>
              <a:t>www.thecamerasite.net/07_Viewfinder_Cameras/Pages/agfa-silette.htm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9810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47" y="1801091"/>
            <a:ext cx="5873653" cy="4405240"/>
          </a:xfrm>
        </p:spPr>
      </p:pic>
      <p:sp>
        <p:nvSpPr>
          <p:cNvPr id="7" name="Rezervirano mjesto sadržaja 6"/>
          <p:cNvSpPr>
            <a:spLocks noGrp="1"/>
          </p:cNvSpPr>
          <p:nvPr>
            <p:ph sz="half" idx="2"/>
          </p:nvPr>
        </p:nvSpPr>
        <p:spPr>
          <a:xfrm>
            <a:off x="6438900" y="2182206"/>
            <a:ext cx="5334000" cy="4024125"/>
          </a:xfrm>
        </p:spPr>
        <p:txBody>
          <a:bodyPr/>
          <a:lstStyle/>
          <a:p>
            <a:r>
              <a:rPr lang="hr-HR" dirty="0" err="1" smtClean="0"/>
              <a:t>Deniz</a:t>
            </a:r>
            <a:r>
              <a:rPr lang="hr-HR" dirty="0" smtClean="0"/>
              <a:t> </a:t>
            </a:r>
            <a:r>
              <a:rPr lang="hr-HR" dirty="0" smtClean="0"/>
              <a:t>Dadić, 7.b</a:t>
            </a:r>
            <a:endParaRPr lang="hr-HR" dirty="0" smtClean="0"/>
          </a:p>
          <a:p>
            <a:r>
              <a:rPr lang="hr-HR" dirty="0" err="1" smtClean="0"/>
              <a:t>Teacher</a:t>
            </a:r>
            <a:r>
              <a:rPr lang="hr-HR" dirty="0" smtClean="0"/>
              <a:t>: Iva </a:t>
            </a:r>
            <a:r>
              <a:rPr lang="hr-HR" dirty="0" err="1" smtClean="0"/>
              <a:t>Naranđa</a:t>
            </a:r>
            <a:endParaRPr lang="hr-HR" dirty="0" smtClean="0"/>
          </a:p>
          <a:p>
            <a:r>
              <a:rPr lang="hr-HR" dirty="0" smtClean="0"/>
              <a:t>II. osnovna škola </a:t>
            </a:r>
            <a:r>
              <a:rPr lang="hr-HR" dirty="0" smtClean="0"/>
              <a:t>Čakovec, Croatia</a:t>
            </a:r>
            <a:endParaRPr lang="hr-HR" dirty="0" smtClean="0"/>
          </a:p>
          <a:p>
            <a:r>
              <a:rPr lang="hr-HR" dirty="0" err="1" smtClean="0"/>
              <a:t>eTwining</a:t>
            </a:r>
            <a:r>
              <a:rPr lang="hr-HR" dirty="0" smtClean="0"/>
              <a:t> </a:t>
            </a:r>
            <a:r>
              <a:rPr lang="hr-HR" dirty="0" err="1" smtClean="0"/>
              <a:t>project</a:t>
            </a:r>
            <a:r>
              <a:rPr lang="hr-HR" dirty="0" smtClean="0"/>
              <a:t> „On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Track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Our</a:t>
            </a:r>
            <a:r>
              <a:rPr lang="hr-HR" dirty="0" smtClean="0"/>
              <a:t> </a:t>
            </a:r>
            <a:r>
              <a:rPr lang="hr-HR" dirty="0" err="1" smtClean="0"/>
              <a:t>Recent</a:t>
            </a:r>
            <a:r>
              <a:rPr lang="hr-HR" dirty="0" smtClean="0"/>
              <a:t> Past</a:t>
            </a:r>
            <a:r>
              <a:rPr lang="hr-HR" dirty="0" smtClean="0"/>
              <a:t>”</a:t>
            </a:r>
          </a:p>
          <a:p>
            <a:r>
              <a:rPr lang="hr-HR" dirty="0" smtClean="0"/>
              <a:t>April 2016</a:t>
            </a: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3806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paravanje">
  <a:themeElements>
    <a:clrScheme name="Isparavanj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Isparavanj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sparavanj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TM04033937[[fn=Isparavanje]]</Template>
  <TotalTime>156</TotalTime>
  <Words>160</Words>
  <Application>Microsoft Office PowerPoint</Application>
  <PresentationFormat>Široki zaslon</PresentationFormat>
  <Paragraphs>18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Isparavanje</vt:lpstr>
      <vt:lpstr>Agfa silette lk sensor</vt:lpstr>
      <vt:lpstr>Agfa silette lk sensor</vt:lpstr>
      <vt:lpstr>PowerPointova prezentacija</vt:lpstr>
      <vt:lpstr>Silette LK Sensor</vt:lpstr>
      <vt:lpstr>PowerPointova prezentacija</vt:lpstr>
      <vt:lpstr>PowerPointova prezentacija</vt:lpstr>
      <vt:lpstr>SOURCES: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Tjedan fotoaparata</dc:title>
  <dc:creator>ucenik</dc:creator>
  <cp:lastModifiedBy>II. OŠ ČAKOVEC</cp:lastModifiedBy>
  <cp:revision>18</cp:revision>
  <dcterms:created xsi:type="dcterms:W3CDTF">2016-04-11T16:09:07Z</dcterms:created>
  <dcterms:modified xsi:type="dcterms:W3CDTF">2016-05-06T08:31:23Z</dcterms:modified>
</cp:coreProperties>
</file>