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photoAlbum layout="1pic" frame="frameStyle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15F0-3907-4896-92CA-8061858B02E3}" type="datetimeFigureOut">
              <a:rPr lang="hr-HR" smtClean="0"/>
              <a:t>27.10.2015.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CAEB-D6F8-49EF-9838-7F0C15BA22D7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2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15F0-3907-4896-92CA-8061858B02E3}" type="datetimeFigureOut">
              <a:rPr lang="hr-HR" smtClean="0"/>
              <a:t>27.10.2015.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CAEB-D6F8-49EF-9838-7F0C15BA22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38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15F0-3907-4896-92CA-8061858B02E3}" type="datetimeFigureOut">
              <a:rPr lang="hr-HR" smtClean="0"/>
              <a:t>27.10.2015.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CAEB-D6F8-49EF-9838-7F0C15BA22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909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15F0-3907-4896-92CA-8061858B02E3}" type="datetimeFigureOut">
              <a:rPr lang="hr-HR" smtClean="0"/>
              <a:t>27.10.2015.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CAEB-D6F8-49EF-9838-7F0C15BA22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833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15F0-3907-4896-92CA-8061858B02E3}" type="datetimeFigureOut">
              <a:rPr lang="hr-HR" smtClean="0"/>
              <a:t>27.10.2015.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CAEB-D6F8-49EF-9838-7F0C15BA22D7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18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15F0-3907-4896-92CA-8061858B02E3}" type="datetimeFigureOut">
              <a:rPr lang="hr-HR" smtClean="0"/>
              <a:t>27.10.2015.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CAEB-D6F8-49EF-9838-7F0C15BA22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872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15F0-3907-4896-92CA-8061858B02E3}" type="datetimeFigureOut">
              <a:rPr lang="hr-HR" smtClean="0"/>
              <a:t>27.10.2015.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CAEB-D6F8-49EF-9838-7F0C15BA22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407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15F0-3907-4896-92CA-8061858B02E3}" type="datetimeFigureOut">
              <a:rPr lang="hr-HR" smtClean="0"/>
              <a:t>27.10.2015.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CAEB-D6F8-49EF-9838-7F0C15BA22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901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15F0-3907-4896-92CA-8061858B02E3}" type="datetimeFigureOut">
              <a:rPr lang="hr-HR" smtClean="0"/>
              <a:t>27.10.2015.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CAEB-D6F8-49EF-9838-7F0C15BA22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650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BAF15F0-3907-4896-92CA-8061858B02E3}" type="datetimeFigureOut">
              <a:rPr lang="hr-HR" smtClean="0"/>
              <a:t>27.10.2015.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3DCAEB-D6F8-49EF-9838-7F0C15BA22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098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15F0-3907-4896-92CA-8061858B02E3}" type="datetimeFigureOut">
              <a:rPr lang="hr-HR" smtClean="0"/>
              <a:t>27.10.2015.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CAEB-D6F8-49EF-9838-7F0C15BA22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746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AF15F0-3907-4896-92CA-8061858B02E3}" type="datetimeFigureOut">
              <a:rPr lang="hr-HR" smtClean="0"/>
              <a:t>27.10.2015.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53DCAEB-D6F8-49EF-9838-7F0C15BA22D7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99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mtClean="0"/>
              <a:t>Album s fotografijama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II. OŠ Čakovec</a:t>
            </a:r>
          </a:p>
          <a:p>
            <a:r>
              <a:rPr lang="hr-HR" dirty="0" smtClean="0"/>
              <a:t>Europski tjedan programiranja - robotika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67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5164_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3" y="685800"/>
            <a:ext cx="8232775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815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5172_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13" y="685800"/>
            <a:ext cx="8156575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4495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5197_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685800"/>
            <a:ext cx="8204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214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5198_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63" y="685800"/>
            <a:ext cx="5756275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9204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5203_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63" y="685800"/>
            <a:ext cx="8574087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677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5204_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38" y="685800"/>
            <a:ext cx="8340725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0652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5206_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2619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5212_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13" y="685800"/>
            <a:ext cx="7369175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78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5106_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685800"/>
            <a:ext cx="760095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532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5118_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3" y="685800"/>
            <a:ext cx="8232775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155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5132_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3" y="685800"/>
            <a:ext cx="8232775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167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5134_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3" y="685800"/>
            <a:ext cx="8232775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859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5136_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3" y="685800"/>
            <a:ext cx="8232775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313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5144_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85800"/>
            <a:ext cx="8380413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366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5148_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3" y="685800"/>
            <a:ext cx="8232775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928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5151_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3" y="685800"/>
            <a:ext cx="8232775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23099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</TotalTime>
  <Words>12</Words>
  <Application>Microsoft Office PowerPoint</Application>
  <PresentationFormat>Široki zaslon</PresentationFormat>
  <Paragraphs>3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Retrospektiva</vt:lpstr>
      <vt:lpstr>Album s fotografijama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s fotografijama</dc:title>
  <dc:creator>korisnik</dc:creator>
  <cp:lastModifiedBy>korisnik</cp:lastModifiedBy>
  <cp:revision>1</cp:revision>
  <dcterms:created xsi:type="dcterms:W3CDTF">2015-10-27T07:32:44Z</dcterms:created>
  <dcterms:modified xsi:type="dcterms:W3CDTF">2015-10-27T07:35:16Z</dcterms:modified>
</cp:coreProperties>
</file>